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A275-4872-4603-BA36-886AD6C46B74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38726-194D-4961-92A4-220A9F1E8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6858048" cy="92869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istral" pitchFamily="66" charset="0"/>
              </a:rPr>
              <a:t>КОНСУЛЬТАЦИЯ ДЛЯ РОДИТЕЛЕЙ</a:t>
            </a:r>
            <a:endParaRPr lang="ru-RU" sz="4000" dirty="0"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928802"/>
            <a:ext cx="5572164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ВЕСЁЛАЯ  ГИМНАСТИКА  </a:t>
            </a:r>
            <a:b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ДЛЯ  ГЛАЗ 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в стихах</a:t>
            </a:r>
            <a:endParaRPr lang="ru-RU" sz="3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20482" name="Picture 2" descr="http://i061.radikal.ru/0912/c5/7dad3f249ff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14348" y="2786058"/>
            <a:ext cx="2640954" cy="3386120"/>
          </a:xfrm>
          <a:prstGeom prst="rect">
            <a:avLst/>
          </a:prstGeom>
          <a:noFill/>
        </p:spPr>
      </p:pic>
      <p:pic>
        <p:nvPicPr>
          <p:cNvPr id="20484" name="Picture 4" descr="http://i061.radikal.ru/0912/c5/7dad3f249ff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496"/>
            <a:ext cx="256298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2643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Представленный комплекс </a:t>
            </a:r>
            <a:r>
              <a:rPr lang="ru-RU" dirty="0"/>
              <a:t>гимнастики для глаз </a:t>
            </a:r>
            <a:r>
              <a:rPr lang="ru-RU" dirty="0" smtClean="0"/>
              <a:t>«Весёлая неделька» помогут </a:t>
            </a:r>
            <a:r>
              <a:rPr lang="ru-RU" dirty="0"/>
              <a:t>не только запомнить дни недели, но и </a:t>
            </a:r>
            <a:r>
              <a:rPr lang="ru-RU" dirty="0" smtClean="0"/>
              <a:t>способствует </a:t>
            </a:r>
            <a:r>
              <a:rPr lang="ru-RU" dirty="0"/>
              <a:t>профилактике глазных заболеваний, что немало важно для всех детей.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http://s15.radikal.ru/i188/0911/57/4fba36daa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643306" y="3000372"/>
            <a:ext cx="2491390" cy="3517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852" y="500042"/>
            <a:ext cx="6215106" cy="99476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ПОНЕДЕЛЬНИК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68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	- </a:t>
            </a:r>
            <a:r>
              <a:rPr lang="ru-RU" dirty="0"/>
              <a:t>Всю неделю по - порядку,</a:t>
            </a:r>
            <a:br>
              <a:rPr lang="ru-RU" dirty="0"/>
            </a:br>
            <a:r>
              <a:rPr lang="ru-RU" dirty="0" smtClean="0"/>
              <a:t>		Глазки </a:t>
            </a:r>
            <a:r>
              <a:rPr lang="ru-RU" dirty="0"/>
              <a:t>делают зарядку.</a:t>
            </a:r>
            <a:br>
              <a:rPr lang="ru-RU" dirty="0"/>
            </a:br>
            <a:r>
              <a:rPr lang="ru-RU" dirty="0" smtClean="0"/>
              <a:t>		- </a:t>
            </a:r>
            <a:r>
              <a:rPr lang="ru-RU" dirty="0"/>
              <a:t>В понедельник, как проснутся,</a:t>
            </a:r>
            <a:br>
              <a:rPr lang="ru-RU" dirty="0"/>
            </a:br>
            <a:r>
              <a:rPr lang="ru-RU" dirty="0" smtClean="0"/>
              <a:t>		Глазки </a:t>
            </a:r>
            <a:r>
              <a:rPr lang="ru-RU" dirty="0"/>
              <a:t>солнцу улыбнутся,</a:t>
            </a:r>
            <a:br>
              <a:rPr lang="ru-RU" dirty="0"/>
            </a:br>
            <a:r>
              <a:rPr lang="ru-RU" dirty="0" smtClean="0"/>
              <a:t>		Вниз </a:t>
            </a:r>
            <a:r>
              <a:rPr lang="ru-RU" dirty="0"/>
              <a:t>посмотрят на траву</a:t>
            </a:r>
            <a:br>
              <a:rPr lang="ru-RU" dirty="0"/>
            </a:br>
            <a:r>
              <a:rPr lang="ru-RU" dirty="0" smtClean="0"/>
              <a:t>		И </a:t>
            </a:r>
            <a:r>
              <a:rPr lang="ru-RU" dirty="0"/>
              <a:t>обратно в высоту.</a:t>
            </a:r>
          </a:p>
          <a:p>
            <a:pPr marL="355600" indent="0">
              <a:buNone/>
            </a:pPr>
            <a:r>
              <a:rPr lang="ru-RU" i="1" dirty="0"/>
              <a:t>Поднять глаза вверх; опустить их книзу, голова неподвижна; (снимает глазное напряжение).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9" name="Picture 4" descr="http://s15.radikal.ru/i188/0911/57/4fba36daa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7158" y="1643050"/>
            <a:ext cx="1857388" cy="2622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5980" y="500042"/>
            <a:ext cx="6215106" cy="99476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ВТОРНИК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90050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dirty="0" smtClean="0"/>
              <a:t>	</a:t>
            </a:r>
            <a:r>
              <a:rPr lang="ru-RU" sz="3400" dirty="0" smtClean="0"/>
              <a:t>- </a:t>
            </a:r>
            <a:r>
              <a:rPr lang="ru-RU" sz="3400" dirty="0"/>
              <a:t>Во вторник часики глаза,</a:t>
            </a:r>
            <a:br>
              <a:rPr lang="ru-RU" sz="3400" dirty="0"/>
            </a:br>
            <a:r>
              <a:rPr lang="ru-RU" sz="3400" dirty="0" smtClean="0"/>
              <a:t>	Водят </a:t>
            </a:r>
            <a:r>
              <a:rPr lang="ru-RU" sz="3400" dirty="0"/>
              <a:t>взгляд туда – сюда,</a:t>
            </a:r>
            <a:br>
              <a:rPr lang="ru-RU" sz="3400" dirty="0"/>
            </a:br>
            <a:r>
              <a:rPr lang="ru-RU" sz="3400" dirty="0" smtClean="0"/>
              <a:t>	Ходят </a:t>
            </a:r>
            <a:r>
              <a:rPr lang="ru-RU" sz="3400" dirty="0"/>
              <a:t>влево, ходят вправо</a:t>
            </a:r>
            <a:br>
              <a:rPr lang="ru-RU" sz="3400" dirty="0"/>
            </a:br>
            <a:r>
              <a:rPr lang="ru-RU" sz="3400" dirty="0" smtClean="0"/>
              <a:t>	Не </a:t>
            </a:r>
            <a:r>
              <a:rPr lang="ru-RU" sz="3400" dirty="0"/>
              <a:t>устанут никогда.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ru-RU" sz="3400" i="1" dirty="0"/>
              <a:t>Повернуть глаза в правую сторону, а затем в левую, голова неподвижна; (снимает глазное напряжение).</a:t>
            </a:r>
            <a:endParaRPr lang="ru-RU" sz="3400" dirty="0"/>
          </a:p>
          <a:p>
            <a:pPr marL="0" indent="0">
              <a:buNone/>
            </a:pPr>
            <a:endParaRPr lang="ru-RU" sz="3600" dirty="0"/>
          </a:p>
        </p:txBody>
      </p:sp>
      <p:pic>
        <p:nvPicPr>
          <p:cNvPr id="8" name="Picture 4" descr="http://s15.radikal.ru/i188/0911/57/4fba36daa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714488"/>
            <a:ext cx="1785950" cy="2521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2738" y="1643050"/>
            <a:ext cx="8229600" cy="471490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		- </a:t>
            </a:r>
            <a:r>
              <a:rPr lang="ru-RU" dirty="0"/>
              <a:t>В среду в жмурки мы играем,</a:t>
            </a:r>
            <a:br>
              <a:rPr lang="ru-RU" dirty="0"/>
            </a:br>
            <a:r>
              <a:rPr lang="ru-RU" dirty="0" smtClean="0"/>
              <a:t>		Крепко </a:t>
            </a:r>
            <a:r>
              <a:rPr lang="ru-RU" dirty="0"/>
              <a:t>глазки закрываем.</a:t>
            </a:r>
            <a:br>
              <a:rPr lang="ru-RU" dirty="0"/>
            </a:br>
            <a:r>
              <a:rPr lang="ru-RU" dirty="0" smtClean="0"/>
              <a:t>		Раз</a:t>
            </a:r>
            <a:r>
              <a:rPr lang="ru-RU" dirty="0"/>
              <a:t>, два, три, четыре, пять,</a:t>
            </a:r>
            <a:br>
              <a:rPr lang="ru-RU" dirty="0"/>
            </a:br>
            <a:r>
              <a:rPr lang="ru-RU" dirty="0" smtClean="0"/>
              <a:t>		Будем </a:t>
            </a:r>
            <a:r>
              <a:rPr lang="ru-RU" dirty="0"/>
              <a:t>глазки открывать.</a:t>
            </a:r>
            <a:br>
              <a:rPr lang="ru-RU" dirty="0"/>
            </a:br>
            <a:r>
              <a:rPr lang="ru-RU" dirty="0" smtClean="0"/>
              <a:t>		Жмуримся </a:t>
            </a:r>
            <a:r>
              <a:rPr lang="ru-RU" dirty="0"/>
              <a:t>и открываем</a:t>
            </a:r>
            <a:br>
              <a:rPr lang="ru-RU" dirty="0"/>
            </a:br>
            <a:r>
              <a:rPr lang="ru-RU" dirty="0" smtClean="0"/>
              <a:t>		Так </a:t>
            </a:r>
            <a:r>
              <a:rPr lang="ru-RU" dirty="0"/>
              <a:t>игру мы продолжаем.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ru-RU" i="1" dirty="0" smtClean="0"/>
              <a:t>Плотно </a:t>
            </a:r>
            <a:r>
              <a:rPr lang="ru-RU" i="1" dirty="0"/>
              <a:t>закрыть глаза, досчитать да пяти и широко открыть глазки; (упражнение для снятия глазного напряжения)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28604"/>
            <a:ext cx="6929486" cy="106620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DoubleWave1">
              <a:avLst>
                <a:gd name="adj1" fmla="val 7449"/>
                <a:gd name="adj2" fmla="val 400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СРЕДА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http://s15.radikal.ru/i188/0911/57/4fba36daa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8596" y="1428736"/>
            <a:ext cx="1919610" cy="27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	- </a:t>
            </a:r>
            <a:r>
              <a:rPr lang="ru-RU" dirty="0"/>
              <a:t>По четвергам мы смотрим вдаль,</a:t>
            </a:r>
            <a:br>
              <a:rPr lang="ru-RU" dirty="0"/>
            </a:br>
            <a:r>
              <a:rPr lang="ru-RU" dirty="0" smtClean="0"/>
              <a:t>	На </a:t>
            </a:r>
            <a:r>
              <a:rPr lang="ru-RU" dirty="0"/>
              <a:t>это времени не жаль,</a:t>
            </a:r>
            <a:br>
              <a:rPr lang="ru-RU" dirty="0"/>
            </a:br>
            <a:r>
              <a:rPr lang="ru-RU" dirty="0" smtClean="0"/>
              <a:t>	Что </a:t>
            </a:r>
            <a:r>
              <a:rPr lang="ru-RU" dirty="0"/>
              <a:t>вблизи и что вдали</a:t>
            </a:r>
            <a:br>
              <a:rPr lang="ru-RU" dirty="0"/>
            </a:br>
            <a:r>
              <a:rPr lang="ru-RU" dirty="0" smtClean="0"/>
              <a:t>	Глазки </a:t>
            </a:r>
            <a:r>
              <a:rPr lang="ru-RU" dirty="0"/>
              <a:t>рассмотреть должны.</a:t>
            </a:r>
          </a:p>
          <a:p>
            <a:pPr marL="355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/>
              <a:t>Смотреть прямо перед собой, поставить палец на расстояние 25-30 см. от глаз, перевести взор на кончик пальца и смотреть на него, опустить руку. (Укрепляет мышцы глаз и совершенствует их координации)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5980" y="500042"/>
            <a:ext cx="6215106" cy="99476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ЧЕТВЕРГ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http://s15.radikal.ru/i188/0911/57/4fba36daa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1" y="1357298"/>
            <a:ext cx="1529971" cy="2159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6836" y="1785926"/>
            <a:ext cx="8229600" cy="428628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3400" dirty="0" smtClean="0"/>
              <a:t>		- </a:t>
            </a:r>
            <a:r>
              <a:rPr lang="ru-RU" sz="3400" dirty="0"/>
              <a:t>В пятницу мы не зевали</a:t>
            </a:r>
            <a:br>
              <a:rPr lang="ru-RU" sz="3400" dirty="0"/>
            </a:br>
            <a:r>
              <a:rPr lang="ru-RU" sz="3400" dirty="0" smtClean="0"/>
              <a:t>		Глаза </a:t>
            </a:r>
            <a:r>
              <a:rPr lang="ru-RU" sz="3400" dirty="0"/>
              <a:t>по кругу побежали.</a:t>
            </a:r>
            <a:br>
              <a:rPr lang="ru-RU" sz="3400" dirty="0"/>
            </a:br>
            <a:r>
              <a:rPr lang="ru-RU" sz="3400" dirty="0" smtClean="0"/>
              <a:t>		Остановка</a:t>
            </a:r>
            <a:r>
              <a:rPr lang="ru-RU" sz="3400" dirty="0"/>
              <a:t>, и опять</a:t>
            </a:r>
            <a:br>
              <a:rPr lang="ru-RU" sz="3400" dirty="0"/>
            </a:br>
            <a:r>
              <a:rPr lang="ru-RU" sz="3400" dirty="0" smtClean="0"/>
              <a:t>		В </a:t>
            </a:r>
            <a:r>
              <a:rPr lang="ru-RU" sz="3400" dirty="0"/>
              <a:t>другую сторону бежать.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ru-RU" sz="3400" i="1" dirty="0"/>
              <a:t>Поднять глаза вверх, вправо, вниз, влево и вверх; и обратно: влево, вниз, вправо и снова вверх; (совершенствует сложные движения глаз)</a:t>
            </a:r>
            <a:endParaRPr lang="ru-RU" sz="3400" dirty="0"/>
          </a:p>
          <a:p>
            <a:pPr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500042"/>
            <a:ext cx="6215106" cy="99476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ПЯТНИЦА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http://s15.radikal.ru/i188/0911/57/4fba36daa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7158" y="1285860"/>
            <a:ext cx="1821795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892" y="1714488"/>
            <a:ext cx="8229600" cy="478634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/>
              <a:t>	- </a:t>
            </a:r>
            <a:r>
              <a:rPr lang="ru-RU" dirty="0"/>
              <a:t>Хоть в субботу выходной,</a:t>
            </a:r>
            <a:br>
              <a:rPr lang="ru-RU" dirty="0"/>
            </a:br>
            <a:r>
              <a:rPr lang="ru-RU" dirty="0" smtClean="0"/>
              <a:t>	Мы </a:t>
            </a:r>
            <a:r>
              <a:rPr lang="ru-RU" dirty="0"/>
              <a:t>не ленимся с тобой.</a:t>
            </a:r>
            <a:br>
              <a:rPr lang="ru-RU" dirty="0"/>
            </a:br>
            <a:r>
              <a:rPr lang="ru-RU" dirty="0" smtClean="0"/>
              <a:t>	Ищем </a:t>
            </a:r>
            <a:r>
              <a:rPr lang="ru-RU" dirty="0"/>
              <a:t>взглядом уголки,</a:t>
            </a:r>
            <a:br>
              <a:rPr lang="ru-RU" dirty="0"/>
            </a:br>
            <a:r>
              <a:rPr lang="ru-RU" dirty="0" smtClean="0"/>
              <a:t>	Чтобы </a:t>
            </a:r>
            <a:r>
              <a:rPr lang="ru-RU" dirty="0"/>
              <a:t>бегали зрачки.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ru-RU" i="1" dirty="0" smtClean="0"/>
              <a:t>Посмотреть </a:t>
            </a:r>
            <a:r>
              <a:rPr lang="ru-RU" i="1" dirty="0"/>
              <a:t>взглядом в верхний правый угол, затем нижний левый; перевести взгляд в верхний левый угол и нижний правый (совершенствует сложные движения глаз)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500042"/>
            <a:ext cx="6215106" cy="99476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СУББОТА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http://s15.radikal.ru/i188/0911/57/4fba36daa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818399" cy="2566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		- </a:t>
            </a:r>
            <a:r>
              <a:rPr lang="ru-RU" dirty="0"/>
              <a:t>В воскресенье будем спать,</a:t>
            </a:r>
            <a:br>
              <a:rPr lang="ru-RU" dirty="0"/>
            </a:br>
            <a:r>
              <a:rPr lang="ru-RU" dirty="0" smtClean="0"/>
              <a:t>		А </a:t>
            </a:r>
            <a:r>
              <a:rPr lang="ru-RU" dirty="0"/>
              <a:t>потом пойдём гулять,</a:t>
            </a:r>
            <a:br>
              <a:rPr lang="ru-RU" dirty="0"/>
            </a:br>
            <a:r>
              <a:rPr lang="ru-RU" dirty="0" smtClean="0"/>
              <a:t>		Чтобы </a:t>
            </a:r>
            <a:r>
              <a:rPr lang="ru-RU" dirty="0"/>
              <a:t>глазки закалялись</a:t>
            </a:r>
            <a:br>
              <a:rPr lang="ru-RU" dirty="0"/>
            </a:br>
            <a:r>
              <a:rPr lang="ru-RU" dirty="0" smtClean="0"/>
              <a:t>		Нужно </a:t>
            </a:r>
            <a:r>
              <a:rPr lang="ru-RU" dirty="0"/>
              <a:t>воздухом дышать.</a:t>
            </a:r>
          </a:p>
          <a:p>
            <a:pPr marL="355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/>
              <a:t>Закрыть веки, массировать их с помощью круговых движений пальцев: верхнее веко от носа к наружному краю глаз, нижнее веко от наружного края к носу, затем наоборот (расслабляет мышцы и улучшает кровообращение)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500042"/>
            <a:ext cx="6215106" cy="99476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ВОСКРЕСЕНЬЕ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http://s15.radikal.ru/i188/0911/57/4fba36daa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1472" y="1357298"/>
            <a:ext cx="1514767" cy="2138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КОНСУЛЬТАЦИЯ ДЛЯ РОДИТЕЛЕЙ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</dc:title>
  <dc:creator>Irishka</dc:creator>
  <cp:lastModifiedBy>Irishka</cp:lastModifiedBy>
  <cp:revision>7</cp:revision>
  <dcterms:created xsi:type="dcterms:W3CDTF">2011-06-21T19:09:55Z</dcterms:created>
  <dcterms:modified xsi:type="dcterms:W3CDTF">2011-06-22T05:15:30Z</dcterms:modified>
</cp:coreProperties>
</file>